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84" r:id="rId3"/>
    <p:sldId id="285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10010"/>
    <a:srgbClr val="9D5610"/>
    <a:srgbClr val="368216"/>
    <a:srgbClr val="1D2566"/>
    <a:srgbClr val="1D4C36"/>
    <a:srgbClr val="1C007E"/>
    <a:srgbClr val="0B0050"/>
    <a:srgbClr val="230001"/>
    <a:srgbClr val="92000C"/>
    <a:srgbClr val="AB00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240" y="-80"/>
      </p:cViewPr>
      <p:guideLst>
        <p:guide orient="horz" pos="3495"/>
        <p:guide pos="2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1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0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9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0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1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6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1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16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DCD61-DB42-AD47-A063-8752441A5B97}" type="datetimeFigureOut">
              <a:rPr lang="en-US" smtClean="0"/>
              <a:t>01/10/21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2CF83-2DC7-8942-82C4-BA9378C2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" y="1107887"/>
            <a:ext cx="1018511" cy="1022023"/>
          </a:xfrm>
          <a:prstGeom prst="rect">
            <a:avLst/>
          </a:prstGeom>
        </p:spPr>
      </p:pic>
      <p:pic>
        <p:nvPicPr>
          <p:cNvPr id="4" name="Picture 3" descr="VU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03" y="981891"/>
            <a:ext cx="964407" cy="1136495"/>
          </a:xfrm>
          <a:prstGeom prst="rect">
            <a:avLst/>
          </a:prstGeom>
        </p:spPr>
      </p:pic>
      <p:pic>
        <p:nvPicPr>
          <p:cNvPr id="5" name="Picture 4" descr="CR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89" y="1123576"/>
            <a:ext cx="1252195" cy="1022023"/>
          </a:xfrm>
          <a:prstGeom prst="rect">
            <a:avLst/>
          </a:prstGeom>
        </p:spPr>
      </p:pic>
      <p:pic>
        <p:nvPicPr>
          <p:cNvPr id="6" name="Picture 5" descr="EN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89" y="1150882"/>
            <a:ext cx="1217866" cy="985646"/>
          </a:xfrm>
          <a:prstGeom prst="rect">
            <a:avLst/>
          </a:prstGeom>
        </p:spPr>
      </p:pic>
      <p:pic>
        <p:nvPicPr>
          <p:cNvPr id="7" name="Picture 6" descr="EW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8" y="1130588"/>
            <a:ext cx="1135043" cy="1022023"/>
          </a:xfrm>
          <a:prstGeom prst="rect">
            <a:avLst/>
          </a:prstGeom>
        </p:spPr>
      </p:pic>
      <p:pic>
        <p:nvPicPr>
          <p:cNvPr id="8" name="Picture 7" descr="EX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9" y="1132647"/>
            <a:ext cx="1022023" cy="1022023"/>
          </a:xfrm>
          <a:prstGeom prst="rect">
            <a:avLst/>
          </a:prstGeom>
        </p:spPr>
      </p:pic>
      <p:pic>
        <p:nvPicPr>
          <p:cNvPr id="9" name="Picture 8" descr="LC_P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73" y="1173395"/>
            <a:ext cx="946614" cy="1022023"/>
          </a:xfrm>
          <a:prstGeom prst="rect">
            <a:avLst/>
          </a:prstGeom>
        </p:spPr>
      </p:pic>
      <p:pic>
        <p:nvPicPr>
          <p:cNvPr id="11" name="Picture 10" descr="NT_P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77" y="1159928"/>
            <a:ext cx="1196145" cy="976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3068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concern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937508" y="2183489"/>
            <a:ext cx="134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Near </a:t>
            </a:r>
          </a:p>
          <a:p>
            <a:pPr algn="ctr"/>
            <a:r>
              <a:rPr lang="en-US" sz="1100" dirty="0" smtClean="0"/>
              <a:t>Threatened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3280397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Vulnerable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4291786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Endangered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5568550" y="2195153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Critically endangered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-140545" y="2185920"/>
            <a:ext cx="1343318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Not evaluated or data deficient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981352" y="2195153"/>
            <a:ext cx="1120362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Extinct in </a:t>
            </a:r>
          </a:p>
          <a:p>
            <a:pPr algn="ctr"/>
            <a:r>
              <a:rPr lang="en-US" sz="1100" dirty="0" smtClean="0"/>
              <a:t>the wild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8038096" y="2195153"/>
            <a:ext cx="1120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Globally</a:t>
            </a:r>
          </a:p>
          <a:p>
            <a:pPr algn="ctr"/>
            <a:r>
              <a:rPr lang="en-US" sz="1100" dirty="0"/>
              <a:t>e</a:t>
            </a:r>
            <a:r>
              <a:rPr lang="en-US" sz="1100" dirty="0" smtClean="0"/>
              <a:t>xtinct</a:t>
            </a:r>
            <a:endParaRPr lang="en-US" sz="1100" dirty="0"/>
          </a:p>
        </p:txBody>
      </p:sp>
      <p:sp>
        <p:nvSpPr>
          <p:cNvPr id="3" name="Right Brace 2"/>
          <p:cNvSpPr/>
          <p:nvPr/>
        </p:nvSpPr>
        <p:spPr>
          <a:xfrm rot="16200000">
            <a:off x="2078243" y="-220265"/>
            <a:ext cx="246655" cy="2157653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4948993" y="-858058"/>
            <a:ext cx="246655" cy="3433235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13873" y="453805"/>
            <a:ext cx="2209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Not threatened</a:t>
            </a:r>
            <a:endParaRPr lang="en-US" sz="1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911451" y="452455"/>
            <a:ext cx="238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Threatened with extinction</a:t>
            </a:r>
            <a:endParaRPr lang="en-US" sz="1500" b="1" dirty="0"/>
          </a:p>
        </p:txBody>
      </p:sp>
      <p:sp>
        <p:nvSpPr>
          <p:cNvPr id="25" name="Right Brace 24"/>
          <p:cNvSpPr/>
          <p:nvPr/>
        </p:nvSpPr>
        <p:spPr>
          <a:xfrm rot="16200000">
            <a:off x="7938111" y="-199644"/>
            <a:ext cx="246655" cy="2119108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81352" y="461392"/>
            <a:ext cx="2158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Extinct</a:t>
            </a:r>
            <a:endParaRPr lang="en-US" sz="15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899" y="456258"/>
            <a:ext cx="1039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Unknown</a:t>
            </a:r>
            <a:endParaRPr lang="en-US" sz="1500" b="1" dirty="0"/>
          </a:p>
        </p:txBody>
      </p:sp>
      <p:sp>
        <p:nvSpPr>
          <p:cNvPr id="28" name="Right Brace 27"/>
          <p:cNvSpPr/>
          <p:nvPr/>
        </p:nvSpPr>
        <p:spPr>
          <a:xfrm rot="16200000">
            <a:off x="429289" y="366137"/>
            <a:ext cx="246655" cy="982226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78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ett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2" y="522111"/>
            <a:ext cx="2513869" cy="550333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91800" y="5547077"/>
            <a:ext cx="457200" cy="457200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2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vanced_search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80686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29754" y="2109611"/>
            <a:ext cx="359833" cy="359833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vanced_search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603250"/>
            <a:ext cx="5029200" cy="27813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06854" y="603250"/>
            <a:ext cx="608189" cy="608189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47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vanced_search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3" y="-1587"/>
            <a:ext cx="799337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65787" y="814211"/>
            <a:ext cx="1522413" cy="468489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7696200" y="482600"/>
            <a:ext cx="482600" cy="304800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7696200" y="76200"/>
            <a:ext cx="482600" cy="304800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70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s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86" y="-1587"/>
            <a:ext cx="6567714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64986" y="4433711"/>
            <a:ext cx="359833" cy="359833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arch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439"/>
            <a:ext cx="9144000" cy="6099561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946900" y="850900"/>
            <a:ext cx="482600" cy="304800"/>
          </a:xfrm>
          <a:prstGeom prst="lef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80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1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know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1470417"/>
            <a:ext cx="9144000" cy="53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lytomy_pla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lytomy_gre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7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68" y="1577194"/>
            <a:ext cx="1018511" cy="1022023"/>
          </a:xfrm>
          <a:prstGeom prst="rect">
            <a:avLst/>
          </a:prstGeom>
        </p:spPr>
      </p:pic>
      <p:pic>
        <p:nvPicPr>
          <p:cNvPr id="4" name="Picture 3" descr="VU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03" y="3598091"/>
            <a:ext cx="964407" cy="1136495"/>
          </a:xfrm>
          <a:prstGeom prst="rect">
            <a:avLst/>
          </a:prstGeom>
        </p:spPr>
      </p:pic>
      <p:pic>
        <p:nvPicPr>
          <p:cNvPr id="5" name="Picture 4" descr="CR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89" y="3739776"/>
            <a:ext cx="1252195" cy="1022023"/>
          </a:xfrm>
          <a:prstGeom prst="rect">
            <a:avLst/>
          </a:prstGeom>
        </p:spPr>
      </p:pic>
      <p:pic>
        <p:nvPicPr>
          <p:cNvPr id="6" name="Picture 5" descr="EN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89" y="3767082"/>
            <a:ext cx="1217866" cy="985646"/>
          </a:xfrm>
          <a:prstGeom prst="rect">
            <a:avLst/>
          </a:prstGeom>
        </p:spPr>
      </p:pic>
      <p:pic>
        <p:nvPicPr>
          <p:cNvPr id="7" name="Picture 6" descr="EW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85" y="5180491"/>
            <a:ext cx="1135043" cy="1022023"/>
          </a:xfrm>
          <a:prstGeom prst="rect">
            <a:avLst/>
          </a:prstGeom>
        </p:spPr>
      </p:pic>
      <p:pic>
        <p:nvPicPr>
          <p:cNvPr id="8" name="Picture 7" descr="EX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16" y="5182550"/>
            <a:ext cx="1022023" cy="1022023"/>
          </a:xfrm>
          <a:prstGeom prst="rect">
            <a:avLst/>
          </a:prstGeom>
        </p:spPr>
      </p:pic>
      <p:pic>
        <p:nvPicPr>
          <p:cNvPr id="9" name="Picture 8" descr="LC_P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23" y="1642702"/>
            <a:ext cx="946614" cy="1022023"/>
          </a:xfrm>
          <a:prstGeom prst="rect">
            <a:avLst/>
          </a:prstGeom>
        </p:spPr>
      </p:pic>
      <p:pic>
        <p:nvPicPr>
          <p:cNvPr id="11" name="Picture 10" descr="NT_P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27" y="1629235"/>
            <a:ext cx="1196145" cy="976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23318" y="2652795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concern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3415058" y="2652796"/>
            <a:ext cx="1664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Near Threatened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1349997" y="47996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Vulnerable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2361386" y="47996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Endangered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3481748" y="4811353"/>
            <a:ext cx="1598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Critically endangered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1235405" y="2655227"/>
            <a:ext cx="134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Not evaluated </a:t>
            </a:r>
          </a:p>
          <a:p>
            <a:pPr algn="ctr"/>
            <a:r>
              <a:rPr lang="en-US" sz="1100" dirty="0" smtClean="0"/>
              <a:t>or data deficient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841500" y="6245056"/>
            <a:ext cx="1338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Extinct in the wild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3154743" y="6245056"/>
            <a:ext cx="1120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Globally extinct</a:t>
            </a:r>
            <a:endParaRPr lang="en-US" sz="1100" dirty="0"/>
          </a:p>
        </p:txBody>
      </p:sp>
      <p:sp>
        <p:nvSpPr>
          <p:cNvPr id="3" name="Right Brace 2"/>
          <p:cNvSpPr/>
          <p:nvPr/>
        </p:nvSpPr>
        <p:spPr>
          <a:xfrm rot="16200000">
            <a:off x="3614858" y="168406"/>
            <a:ext cx="246656" cy="2318924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3018593" y="1758142"/>
            <a:ext cx="246655" cy="3433235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54923" y="923112"/>
            <a:ext cx="2209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Not threatened</a:t>
            </a:r>
            <a:endParaRPr lang="en-US" sz="1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981051" y="3068655"/>
            <a:ext cx="238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Threatened with extinction</a:t>
            </a:r>
            <a:endParaRPr lang="en-US" sz="15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07849" y="925565"/>
            <a:ext cx="1039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Unknown</a:t>
            </a:r>
            <a:endParaRPr lang="en-US" sz="1500" b="1" dirty="0"/>
          </a:p>
        </p:txBody>
      </p:sp>
      <p:sp>
        <p:nvSpPr>
          <p:cNvPr id="28" name="Right Brace 27"/>
          <p:cNvSpPr/>
          <p:nvPr/>
        </p:nvSpPr>
        <p:spPr>
          <a:xfrm rot="16200000">
            <a:off x="1779839" y="835444"/>
            <a:ext cx="246655" cy="982226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87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tural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9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mmals_plus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ern_pla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4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rds_CBF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2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35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61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ts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69"/>
            <a:ext cx="9144000" cy="60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ts_pop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769"/>
            <a:ext cx="9144000" cy="60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cation_butt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48" y="1524000"/>
            <a:ext cx="962526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1274" y="1844095"/>
            <a:ext cx="132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Compass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412374" y="3888795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Reset view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783031" y="2529895"/>
            <a:ext cx="1039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Zoom In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412374" y="3190295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Zoom Out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74574" y="1780595"/>
            <a:ext cx="309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List all the named groups that contain your view of the tree</a:t>
            </a:r>
            <a:endParaRPr 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3774574" y="3825295"/>
            <a:ext cx="254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Reset your view to the origin of life (fully zoomed out)</a:t>
            </a:r>
            <a:endParaRPr 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3774574" y="2466395"/>
            <a:ext cx="2425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Zoom in to a space around the center of your screen 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3774574" y="3126795"/>
            <a:ext cx="254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Zoom out to the next ancestor of your current view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6690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pyright exampl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8" y="241299"/>
            <a:ext cx="4753111" cy="5500791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4305300" y="3060700"/>
            <a:ext cx="1130300" cy="842211"/>
          </a:xfrm>
          <a:prstGeom prst="leftArrow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1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68" y="1577194"/>
            <a:ext cx="1018511" cy="1022023"/>
          </a:xfrm>
          <a:prstGeom prst="rect">
            <a:avLst/>
          </a:prstGeom>
        </p:spPr>
      </p:pic>
      <p:pic>
        <p:nvPicPr>
          <p:cNvPr id="4" name="Picture 3" descr="VU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03" y="3598091"/>
            <a:ext cx="964407" cy="1136495"/>
          </a:xfrm>
          <a:prstGeom prst="rect">
            <a:avLst/>
          </a:prstGeom>
        </p:spPr>
      </p:pic>
      <p:pic>
        <p:nvPicPr>
          <p:cNvPr id="5" name="Picture 4" descr="CR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89" y="3739776"/>
            <a:ext cx="1252195" cy="1022023"/>
          </a:xfrm>
          <a:prstGeom prst="rect">
            <a:avLst/>
          </a:prstGeom>
        </p:spPr>
      </p:pic>
      <p:pic>
        <p:nvPicPr>
          <p:cNvPr id="6" name="Picture 5" descr="EN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89" y="3767082"/>
            <a:ext cx="1217866" cy="985646"/>
          </a:xfrm>
          <a:prstGeom prst="rect">
            <a:avLst/>
          </a:prstGeom>
        </p:spPr>
      </p:pic>
      <p:pic>
        <p:nvPicPr>
          <p:cNvPr id="7" name="Picture 6" descr="EW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85" y="5180491"/>
            <a:ext cx="1135043" cy="1022023"/>
          </a:xfrm>
          <a:prstGeom prst="rect">
            <a:avLst/>
          </a:prstGeom>
        </p:spPr>
      </p:pic>
      <p:pic>
        <p:nvPicPr>
          <p:cNvPr id="8" name="Picture 7" descr="EX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16" y="5182550"/>
            <a:ext cx="1022023" cy="10220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23318" y="2652795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concern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3415058" y="2652796"/>
            <a:ext cx="1664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Near Threatened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1349997" y="47996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Vulnerable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2361386" y="47996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Endangered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3481748" y="4811353"/>
            <a:ext cx="1598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Critically endangered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1235405" y="2655227"/>
            <a:ext cx="134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Not evaluated </a:t>
            </a:r>
          </a:p>
          <a:p>
            <a:pPr algn="ctr"/>
            <a:r>
              <a:rPr lang="en-US" sz="1100" dirty="0" smtClean="0"/>
              <a:t>or data deficient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841500" y="6245056"/>
            <a:ext cx="1338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Extinct in the wild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3154743" y="6245056"/>
            <a:ext cx="1120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Globally extinct</a:t>
            </a:r>
            <a:endParaRPr lang="en-US" sz="1100" dirty="0"/>
          </a:p>
        </p:txBody>
      </p:sp>
      <p:sp>
        <p:nvSpPr>
          <p:cNvPr id="3" name="Right Brace 2"/>
          <p:cNvSpPr/>
          <p:nvPr/>
        </p:nvSpPr>
        <p:spPr>
          <a:xfrm rot="16200000">
            <a:off x="3614858" y="168406"/>
            <a:ext cx="246656" cy="2318924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3018593" y="1758142"/>
            <a:ext cx="246655" cy="3433235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54923" y="923112"/>
            <a:ext cx="2209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Not threatened</a:t>
            </a:r>
            <a:endParaRPr lang="en-US" sz="1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981051" y="3068655"/>
            <a:ext cx="238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Threatened with extinction</a:t>
            </a:r>
            <a:endParaRPr lang="en-US" sz="15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07849" y="925565"/>
            <a:ext cx="1039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Unknown</a:t>
            </a:r>
            <a:endParaRPr lang="en-US" sz="1500" b="1" dirty="0"/>
          </a:p>
        </p:txBody>
      </p:sp>
      <p:sp>
        <p:nvSpPr>
          <p:cNvPr id="28" name="Right Brace 27"/>
          <p:cNvSpPr/>
          <p:nvPr/>
        </p:nvSpPr>
        <p:spPr>
          <a:xfrm rot="16200000">
            <a:off x="1779839" y="835444"/>
            <a:ext cx="246655" cy="982226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C_PD_co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77" y="1619569"/>
            <a:ext cx="960576" cy="1052060"/>
          </a:xfrm>
          <a:prstGeom prst="rect">
            <a:avLst/>
          </a:prstGeom>
        </p:spPr>
      </p:pic>
      <p:pic>
        <p:nvPicPr>
          <p:cNvPr id="30" name="Picture 29" descr="NT_PD_co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06" y="1612951"/>
            <a:ext cx="1196145" cy="9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9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" y="1107887"/>
            <a:ext cx="1018511" cy="1022023"/>
          </a:xfrm>
          <a:prstGeom prst="rect">
            <a:avLst/>
          </a:prstGeom>
        </p:spPr>
      </p:pic>
      <p:pic>
        <p:nvPicPr>
          <p:cNvPr id="4" name="Picture 3" descr="VU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03" y="981891"/>
            <a:ext cx="964407" cy="1136495"/>
          </a:xfrm>
          <a:prstGeom prst="rect">
            <a:avLst/>
          </a:prstGeom>
        </p:spPr>
      </p:pic>
      <p:pic>
        <p:nvPicPr>
          <p:cNvPr id="5" name="Picture 4" descr="CR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89" y="1123576"/>
            <a:ext cx="1252195" cy="1022023"/>
          </a:xfrm>
          <a:prstGeom prst="rect">
            <a:avLst/>
          </a:prstGeom>
        </p:spPr>
      </p:pic>
      <p:pic>
        <p:nvPicPr>
          <p:cNvPr id="6" name="Picture 5" descr="EN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89" y="1150882"/>
            <a:ext cx="1217866" cy="985646"/>
          </a:xfrm>
          <a:prstGeom prst="rect">
            <a:avLst/>
          </a:prstGeom>
        </p:spPr>
      </p:pic>
      <p:pic>
        <p:nvPicPr>
          <p:cNvPr id="7" name="Picture 6" descr="EW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8" y="1130588"/>
            <a:ext cx="1135043" cy="1022023"/>
          </a:xfrm>
          <a:prstGeom prst="rect">
            <a:avLst/>
          </a:prstGeom>
        </p:spPr>
      </p:pic>
      <p:pic>
        <p:nvPicPr>
          <p:cNvPr id="8" name="Picture 7" descr="EX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9" y="1132647"/>
            <a:ext cx="1022023" cy="10220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3068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Least concern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937508" y="2183489"/>
            <a:ext cx="134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Near </a:t>
            </a:r>
          </a:p>
          <a:p>
            <a:pPr algn="ctr"/>
            <a:r>
              <a:rPr lang="en-US" sz="1100" dirty="0" smtClean="0"/>
              <a:t>Threatened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3280397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Vulnerable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4291786" y="2183488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Endangered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5568550" y="2195153"/>
            <a:ext cx="1120362" cy="1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Critically endangered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-140545" y="2185920"/>
            <a:ext cx="1343318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Not evaluated or data deficient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981352" y="2195153"/>
            <a:ext cx="1120362" cy="31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Extinct in </a:t>
            </a:r>
          </a:p>
          <a:p>
            <a:pPr algn="ctr"/>
            <a:r>
              <a:rPr lang="en-US" sz="1100" dirty="0" smtClean="0"/>
              <a:t>the wild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8038096" y="2195153"/>
            <a:ext cx="1120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Globally</a:t>
            </a:r>
          </a:p>
          <a:p>
            <a:pPr algn="ctr"/>
            <a:r>
              <a:rPr lang="en-US" sz="1100" dirty="0"/>
              <a:t>e</a:t>
            </a:r>
            <a:r>
              <a:rPr lang="en-US" sz="1100" dirty="0" smtClean="0"/>
              <a:t>xtinct</a:t>
            </a:r>
            <a:endParaRPr lang="en-US" sz="1100" dirty="0"/>
          </a:p>
        </p:txBody>
      </p:sp>
      <p:sp>
        <p:nvSpPr>
          <p:cNvPr id="3" name="Right Brace 2"/>
          <p:cNvSpPr/>
          <p:nvPr/>
        </p:nvSpPr>
        <p:spPr>
          <a:xfrm rot="16200000">
            <a:off x="2078243" y="-220265"/>
            <a:ext cx="246655" cy="2157653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6200000">
            <a:off x="4948993" y="-858058"/>
            <a:ext cx="246655" cy="3433235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/>
          <p:cNvSpPr/>
          <p:nvPr/>
        </p:nvSpPr>
        <p:spPr>
          <a:xfrm rot="16200000">
            <a:off x="7938111" y="-199644"/>
            <a:ext cx="246655" cy="2119108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 rot="16200000">
            <a:off x="429289" y="366137"/>
            <a:ext cx="246655" cy="982226"/>
          </a:xfrm>
          <a:prstGeom prst="rightBrace">
            <a:avLst>
              <a:gd name="adj1" fmla="val 34554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C_PD_co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73" y="1175617"/>
            <a:ext cx="960576" cy="1052060"/>
          </a:xfrm>
          <a:prstGeom prst="rect">
            <a:avLst/>
          </a:prstGeom>
        </p:spPr>
      </p:pic>
      <p:pic>
        <p:nvPicPr>
          <p:cNvPr id="32" name="Picture 31" descr="NT_PD_co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02" y="1168999"/>
            <a:ext cx="1196145" cy="976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13873" y="453805"/>
            <a:ext cx="2209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Not threatened</a:t>
            </a:r>
            <a:endParaRPr lang="en-US" sz="15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911451" y="452455"/>
            <a:ext cx="2385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Threatened with extinction</a:t>
            </a:r>
            <a:endParaRPr lang="en-US" sz="15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981352" y="461392"/>
            <a:ext cx="2158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Extinct</a:t>
            </a:r>
            <a:endParaRPr lang="en-US" sz="15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1899" y="456258"/>
            <a:ext cx="1039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/>
              <a:t>Unknown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00264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rds_CBF_IUCN_P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044178"/>
            <a:ext cx="4299640" cy="3235721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7991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ttle_SSto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575"/>
            <a:ext cx="9144000" cy="321025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800" y="2641600"/>
            <a:ext cx="457200" cy="457200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0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343"/>
            <a:ext cx="9144000" cy="5532715"/>
          </a:xfrm>
          <a:prstGeom prst="rect">
            <a:avLst/>
          </a:prstGeom>
        </p:spPr>
      </p:pic>
      <p:pic>
        <p:nvPicPr>
          <p:cNvPr id="5" name="Picture 4" descr="new 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2" y="712608"/>
            <a:ext cx="7358945" cy="4917929"/>
          </a:xfrm>
          <a:prstGeom prst="roundRect">
            <a:avLst>
              <a:gd name="adj" fmla="val 18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023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eft-Right Arrow 18"/>
          <p:cNvSpPr/>
          <p:nvPr/>
        </p:nvSpPr>
        <p:spPr>
          <a:xfrm>
            <a:off x="373952" y="2535421"/>
            <a:ext cx="8483100" cy="1033280"/>
          </a:xfrm>
          <a:prstGeom prst="leftRightArrow">
            <a:avLst>
              <a:gd name="adj1" fmla="val 100000"/>
              <a:gd name="adj2" fmla="val 87655"/>
            </a:avLst>
          </a:prstGeom>
          <a:gradFill>
            <a:gsLst>
              <a:gs pos="0">
                <a:srgbClr val="120083"/>
              </a:gs>
              <a:gs pos="100000">
                <a:srgbClr val="F1001F"/>
              </a:gs>
              <a:gs pos="20000">
                <a:srgbClr val="3D4B97"/>
              </a:gs>
              <a:gs pos="39000">
                <a:srgbClr val="3F8667"/>
              </a:gs>
              <a:gs pos="61000">
                <a:srgbClr val="53A72F"/>
              </a:gs>
              <a:gs pos="82000">
                <a:srgbClr val="D37222"/>
              </a:gs>
            </a:gsLst>
            <a:lin ang="0" scaled="0"/>
          </a:gradFill>
          <a:ln w="50800">
            <a:gradFill flip="none" rotWithShape="1">
              <a:gsLst>
                <a:gs pos="0">
                  <a:srgbClr val="0B0050"/>
                </a:gs>
                <a:gs pos="100000">
                  <a:srgbClr val="B10010"/>
                </a:gs>
                <a:gs pos="20000">
                  <a:srgbClr val="1D2566"/>
                </a:gs>
                <a:gs pos="41000">
                  <a:srgbClr val="1D4C36"/>
                </a:gs>
                <a:gs pos="62000">
                  <a:srgbClr val="368216"/>
                </a:gs>
                <a:gs pos="83000">
                  <a:srgbClr val="9D5610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0_pop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2" y="1026735"/>
            <a:ext cx="937924" cy="848762"/>
          </a:xfrm>
          <a:prstGeom prst="rect">
            <a:avLst/>
          </a:prstGeom>
        </p:spPr>
      </p:pic>
      <p:pic>
        <p:nvPicPr>
          <p:cNvPr id="5" name="Picture 4" descr="1_pop_P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91" y="1600970"/>
            <a:ext cx="1015154" cy="884685"/>
          </a:xfrm>
          <a:prstGeom prst="rect">
            <a:avLst/>
          </a:prstGeom>
        </p:spPr>
      </p:pic>
      <p:pic>
        <p:nvPicPr>
          <p:cNvPr id="6" name="Picture 5" descr="2_pop_P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01" y="1010174"/>
            <a:ext cx="1011180" cy="865017"/>
          </a:xfrm>
          <a:prstGeom prst="rect">
            <a:avLst/>
          </a:prstGeom>
        </p:spPr>
      </p:pic>
      <p:pic>
        <p:nvPicPr>
          <p:cNvPr id="7" name="Picture 6" descr="3_pop_P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82" y="1447202"/>
            <a:ext cx="832148" cy="1023699"/>
          </a:xfrm>
          <a:prstGeom prst="rect">
            <a:avLst/>
          </a:prstGeom>
        </p:spPr>
      </p:pic>
      <p:pic>
        <p:nvPicPr>
          <p:cNvPr id="8" name="Picture 7" descr="4_pop_P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362" y="1025616"/>
            <a:ext cx="830244" cy="1023699"/>
          </a:xfrm>
          <a:prstGeom prst="rect">
            <a:avLst/>
          </a:prstGeom>
        </p:spPr>
      </p:pic>
      <p:pic>
        <p:nvPicPr>
          <p:cNvPr id="9" name="Picture 8" descr="5_pop_P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57" y="1612376"/>
            <a:ext cx="969657" cy="858525"/>
          </a:xfrm>
          <a:prstGeom prst="rect">
            <a:avLst/>
          </a:prstGeom>
        </p:spPr>
      </p:pic>
      <p:pic>
        <p:nvPicPr>
          <p:cNvPr id="10" name="Picture 9" descr="6_pop_P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08" y="1382424"/>
            <a:ext cx="976856" cy="858525"/>
          </a:xfrm>
          <a:prstGeom prst="rect">
            <a:avLst/>
          </a:prstGeom>
        </p:spPr>
      </p:pic>
      <p:pic>
        <p:nvPicPr>
          <p:cNvPr id="11" name="Picture 10" descr="7_pop_P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56" y="1018560"/>
            <a:ext cx="1042950" cy="856936"/>
          </a:xfrm>
          <a:prstGeom prst="rect">
            <a:avLst/>
          </a:prstGeom>
        </p:spPr>
      </p:pic>
      <p:pic>
        <p:nvPicPr>
          <p:cNvPr id="12" name="Picture 11" descr="8_pop_P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22" y="1603863"/>
            <a:ext cx="994577" cy="858526"/>
          </a:xfrm>
          <a:prstGeom prst="rect">
            <a:avLst/>
          </a:prstGeom>
        </p:spPr>
      </p:pic>
      <p:pic>
        <p:nvPicPr>
          <p:cNvPr id="13" name="Picture 12" descr="9_pop_P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92" y="1022968"/>
            <a:ext cx="833983" cy="873696"/>
          </a:xfrm>
          <a:prstGeom prst="rect">
            <a:avLst/>
          </a:prstGeom>
        </p:spPr>
      </p:pic>
      <p:pic>
        <p:nvPicPr>
          <p:cNvPr id="14" name="Picture 13" descr="10_pop_P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95" y="1438690"/>
            <a:ext cx="847257" cy="10236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84956" y="2752735"/>
            <a:ext cx="2233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Less popular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99000" y="2749570"/>
            <a:ext cx="3599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More popular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2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350081" y="5819072"/>
            <a:ext cx="2233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 smtClean="0">
                <a:solidFill>
                  <a:schemeClr val="bg1"/>
                </a:solidFill>
              </a:rPr>
              <a:t>More popular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7" name="Picture 26" descr="0_pop_PD_c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5" y="1028829"/>
            <a:ext cx="935611" cy="846668"/>
          </a:xfrm>
          <a:prstGeom prst="rect">
            <a:avLst/>
          </a:prstGeom>
        </p:spPr>
      </p:pic>
      <p:pic>
        <p:nvPicPr>
          <p:cNvPr id="28" name="Picture 27" descr="1_pop_PD_c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23" y="1614898"/>
            <a:ext cx="1015154" cy="884686"/>
          </a:xfrm>
          <a:prstGeom prst="rect">
            <a:avLst/>
          </a:prstGeom>
        </p:spPr>
      </p:pic>
      <p:pic>
        <p:nvPicPr>
          <p:cNvPr id="29" name="Picture 28" descr="2_pop_PD_c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56" y="1006429"/>
            <a:ext cx="1028925" cy="880197"/>
          </a:xfrm>
          <a:prstGeom prst="rect">
            <a:avLst/>
          </a:prstGeom>
        </p:spPr>
      </p:pic>
      <p:pic>
        <p:nvPicPr>
          <p:cNvPr id="30" name="Picture 29" descr="3_pop_PD_c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82" y="1456475"/>
            <a:ext cx="832148" cy="1022129"/>
          </a:xfrm>
          <a:prstGeom prst="rect">
            <a:avLst/>
          </a:prstGeom>
        </p:spPr>
      </p:pic>
      <p:pic>
        <p:nvPicPr>
          <p:cNvPr id="31" name="Picture 30" descr="4_pop_PD_co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16" y="940002"/>
            <a:ext cx="1089283" cy="1162554"/>
          </a:xfrm>
          <a:prstGeom prst="rect">
            <a:avLst/>
          </a:prstGeom>
        </p:spPr>
      </p:pic>
      <p:pic>
        <p:nvPicPr>
          <p:cNvPr id="32" name="Picture 31" descr="5_pop_PD_co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57" y="1612376"/>
            <a:ext cx="969657" cy="859172"/>
          </a:xfrm>
          <a:prstGeom prst="rect">
            <a:avLst/>
          </a:prstGeom>
        </p:spPr>
      </p:pic>
      <p:pic>
        <p:nvPicPr>
          <p:cNvPr id="33" name="Picture 32" descr="6_pop_PD_co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09" y="1382424"/>
            <a:ext cx="976855" cy="858525"/>
          </a:xfrm>
          <a:prstGeom prst="rect">
            <a:avLst/>
          </a:prstGeom>
        </p:spPr>
      </p:pic>
      <p:pic>
        <p:nvPicPr>
          <p:cNvPr id="34" name="Picture 33" descr="7_pop_PD_co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56" y="1022968"/>
            <a:ext cx="1042950" cy="856937"/>
          </a:xfrm>
          <a:prstGeom prst="rect">
            <a:avLst/>
          </a:prstGeom>
        </p:spPr>
      </p:pic>
      <p:pic>
        <p:nvPicPr>
          <p:cNvPr id="35" name="Picture 34" descr="8_pop_PD_co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81" y="1603863"/>
            <a:ext cx="988618" cy="853383"/>
          </a:xfrm>
          <a:prstGeom prst="rect">
            <a:avLst/>
          </a:prstGeom>
        </p:spPr>
      </p:pic>
      <p:pic>
        <p:nvPicPr>
          <p:cNvPr id="36" name="Picture 35" descr="9_pop_PD_col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37" y="999212"/>
            <a:ext cx="849632" cy="890091"/>
          </a:xfrm>
          <a:prstGeom prst="rect">
            <a:avLst/>
          </a:prstGeom>
        </p:spPr>
      </p:pic>
      <p:pic>
        <p:nvPicPr>
          <p:cNvPr id="37" name="Picture 36" descr="10_pop_PD_co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01" y="1415614"/>
            <a:ext cx="866356" cy="1046775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>
            <a:off x="373952" y="2598921"/>
            <a:ext cx="8483100" cy="1033280"/>
          </a:xfrm>
          <a:prstGeom prst="leftRightArrow">
            <a:avLst>
              <a:gd name="adj1" fmla="val 100000"/>
              <a:gd name="adj2" fmla="val 87655"/>
            </a:avLst>
          </a:prstGeom>
          <a:gradFill>
            <a:gsLst>
              <a:gs pos="0">
                <a:srgbClr val="D5D0FF"/>
              </a:gs>
              <a:gs pos="100000">
                <a:srgbClr val="230001"/>
              </a:gs>
              <a:gs pos="20000">
                <a:srgbClr val="877BB6"/>
              </a:gs>
              <a:gs pos="39000">
                <a:srgbClr val="973454"/>
              </a:gs>
              <a:gs pos="61000">
                <a:srgbClr val="AB000E"/>
              </a:gs>
              <a:gs pos="82000">
                <a:srgbClr val="92000C"/>
              </a:gs>
            </a:gsLst>
            <a:lin ang="0" scaled="0"/>
          </a:gradFill>
          <a:ln w="50800">
            <a:gradFill flip="none" rotWithShape="1">
              <a:gsLst>
                <a:gs pos="0">
                  <a:srgbClr val="0B0050"/>
                </a:gs>
                <a:gs pos="100000">
                  <a:srgbClr val="230001"/>
                </a:gs>
                <a:gs pos="20000">
                  <a:srgbClr val="3C1EB6"/>
                </a:gs>
                <a:gs pos="41000">
                  <a:srgbClr val="6C0253"/>
                </a:gs>
                <a:gs pos="62000">
                  <a:srgbClr val="AB000E"/>
                </a:gs>
                <a:gs pos="83000">
                  <a:srgbClr val="92000C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84956" y="2816235"/>
            <a:ext cx="2233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B0050"/>
                </a:solidFill>
              </a:rPr>
              <a:t>Less popular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99000" y="2813070"/>
            <a:ext cx="3599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solidFill>
                  <a:schemeClr val="bg1"/>
                </a:solidFill>
              </a:rPr>
              <a:t>More popular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869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3387</TotalTime>
  <Words>165</Words>
  <Application>Microsoft Macintosh PowerPoint</Application>
  <PresentationFormat>On-screen Show (4:3)</PresentationFormat>
  <Paragraphs>67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Rosindell</dc:creator>
  <cp:lastModifiedBy>James Rosindell</cp:lastModifiedBy>
  <cp:revision>33</cp:revision>
  <cp:lastPrinted>2021-10-01T15:31:49Z</cp:lastPrinted>
  <dcterms:created xsi:type="dcterms:W3CDTF">2021-09-22T15:41:09Z</dcterms:created>
  <dcterms:modified xsi:type="dcterms:W3CDTF">2021-10-01T17:07:22Z</dcterms:modified>
</cp:coreProperties>
</file>